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richliao.github.io/supervised/classification/2016/11/26/textclassifier-convolutional/" TargetMode="External"/><Relationship Id="rId4" Type="http://schemas.openxmlformats.org/officeDocument/2006/relationships/hyperlink" Target="https://arxiv.org/abs/1408.58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leveraged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 err="1"/>
              <a:t>difficult</a:t>
            </a:r>
            <a:r>
              <a:rPr lang="fr-FR" dirty="0"/>
              <a:t> to exploit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HMM</a:t>
            </a:r>
            <a:r>
              <a:rPr lang="fr-FR" dirty="0"/>
              <a:t> (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model)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NLP</a:t>
            </a:r>
          </a:p>
          <a:p>
            <a:pPr lvl="1"/>
            <a:r>
              <a:rPr lang="fr-FR" dirty="0"/>
              <a:t>Few python </a:t>
            </a:r>
            <a:r>
              <a:rPr lang="fr-FR" dirty="0" err="1"/>
              <a:t>implementation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Extracted</a:t>
            </a:r>
            <a:r>
              <a:rPr lang="fr-FR" dirty="0"/>
              <a:t> 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or at least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few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/>
              <a:t> 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for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on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relies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 err="1"/>
              <a:t>Get</a:t>
            </a:r>
            <a:r>
              <a:rPr lang="fr-FR" dirty="0"/>
              <a:t> INSPIRED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revealed</a:t>
            </a:r>
            <a:r>
              <a:rPr lang="fr-FR" dirty="0"/>
              <a:t> in </a:t>
            </a:r>
            <a:r>
              <a:rPr lang="fr-FR" dirty="0" err="1"/>
              <a:t>blogS</a:t>
            </a:r>
            <a:r>
              <a:rPr lang="fr-FR" dirty="0"/>
              <a:t> </a:t>
            </a:r>
            <a:r>
              <a:rPr lang="fr-FR" dirty="0" err="1"/>
              <a:t>tackling</a:t>
            </a:r>
            <a:r>
              <a:rPr lang="fr-FR" dirty="0"/>
              <a:t> TEXT classification </a:t>
            </a:r>
            <a:r>
              <a:rPr lang="fr-FR" dirty="0" err="1"/>
              <a:t>with</a:t>
            </a:r>
            <a:r>
              <a:rPr lang="fr-FR" dirty="0"/>
              <a:t>		</a:t>
            </a:r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</a:t>
            </a:r>
            <a:r>
              <a:rPr lang="fr-FR"/>
              <a:t>marginal gain (drop ratio: 40%)</a:t>
            </a:r>
            <a:endParaRPr lang="fr-FR" dirty="0"/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 (drop ratio: 40%)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96444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contribution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ans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</a:t>
            </a:r>
            <a:r>
              <a:rPr lang="fr-FR" dirty="0" err="1"/>
              <a:t>unacceptable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BEST practice </a:t>
            </a:r>
            <a:r>
              <a:rPr lang="fr-FR" dirty="0" err="1"/>
              <a:t>advocates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92%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reasonably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4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b="1" dirty="0" err="1"/>
              <a:t>negative</a:t>
            </a:r>
            <a:r>
              <a:rPr lang="fr-FR" b="1" dirty="0"/>
              <a:t> </a:t>
            </a:r>
            <a:r>
              <a:rPr lang="fr-FR" b="1" dirty="0" err="1"/>
              <a:t>factorization</a:t>
            </a:r>
            <a:r>
              <a:rPr lang="fr-FR" b="1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2485</TotalTime>
  <Words>2093</Words>
  <Application>Microsoft Macintosh PowerPoint</Application>
  <PresentationFormat>Widescreen</PresentationFormat>
  <Paragraphs>328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substainability</vt:lpstr>
      <vt:lpstr>Winning practice</vt:lpstr>
      <vt:lpstr>Too Few Samples/Too Many Target Effects</vt:lpstr>
      <vt:lpstr>takeaways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822</cp:revision>
  <dcterms:created xsi:type="dcterms:W3CDTF">2018-10-03T16:35:13Z</dcterms:created>
  <dcterms:modified xsi:type="dcterms:W3CDTF">2018-10-10T19:14:25Z</dcterms:modified>
</cp:coreProperties>
</file>